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5"/>
  </p:notesMasterIdLst>
  <p:sldIdLst>
    <p:sldId id="282" r:id="rId2"/>
    <p:sldId id="283" r:id="rId3"/>
    <p:sldId id="284" r:id="rId4"/>
    <p:sldId id="258" r:id="rId5"/>
    <p:sldId id="286" r:id="rId6"/>
    <p:sldId id="287" r:id="rId7"/>
    <p:sldId id="288" r:id="rId8"/>
    <p:sldId id="289" r:id="rId9"/>
    <p:sldId id="275" r:id="rId10"/>
    <p:sldId id="271" r:id="rId11"/>
    <p:sldId id="290" r:id="rId12"/>
    <p:sldId id="292" r:id="rId13"/>
    <p:sldId id="285" r:id="rId14"/>
    <p:sldId id="291" r:id="rId15"/>
    <p:sldId id="296" r:id="rId16"/>
    <p:sldId id="297" r:id="rId17"/>
    <p:sldId id="298" r:id="rId18"/>
    <p:sldId id="299" r:id="rId19"/>
    <p:sldId id="300" r:id="rId20"/>
    <p:sldId id="301" r:id="rId21"/>
    <p:sldId id="303" r:id="rId22"/>
    <p:sldId id="304" r:id="rId23"/>
    <p:sldId id="305" r:id="rId24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41" autoAdjust="0"/>
    <p:restoredTop sz="94660"/>
  </p:normalViewPr>
  <p:slideViewPr>
    <p:cSldViewPr snapToGrid="0">
      <p:cViewPr varScale="1">
        <p:scale>
          <a:sx n="95" d="100"/>
          <a:sy n="95" d="100"/>
        </p:scale>
        <p:origin x="77" y="211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0439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2285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ytuł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3" r:id="rId3"/>
    <p:sldLayoutId id="2147483650" r:id="rId4"/>
    <p:sldLayoutId id="2147483652" r:id="rId5"/>
    <p:sldLayoutId id="2147483658" r:id="rId6"/>
    <p:sldLayoutId id="2147483660" r:id="rId7"/>
    <p:sldLayoutId id="2147483661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, zrzut ekranu, krąg, logo&#10;&#10;Zawartość wygenerowana przez AI może być niepoprawna.">
            <a:extLst>
              <a:ext uri="{FF2B5EF4-FFF2-40B4-BE49-F238E27FC236}">
                <a16:creationId xmlns:a16="http://schemas.microsoft.com/office/drawing/2014/main" id="{E39205B6-3ABB-1F25-3361-DFF02826D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624693" y="230187"/>
            <a:ext cx="6661392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Inne informacje istotne z punktu widzenia oceny zgłoszenia, które chce przedstawić Zgłaszający.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W szczególności informacje o wyjątkowych osiągnięciach Uczestnika.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4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686560" y="230187"/>
            <a:ext cx="6908679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Skład zespołu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Informacje o składzie zespołu, w tym imiona, nazwiska i stanowiska jego członków.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1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714819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440" y="230300"/>
            <a:ext cx="6746119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spełniać wymagania formalne określone w regulaminie, w szczególności w rozdziale IV „Zasady przyjmowania zgłoszeń do konkursu”.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lub na rzecz jednostek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z wykorzystaniem zasobów na terytorium Rzeczypospolitej Polskiej.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w okresie od 1 stycznia do 31 grudnia 2025 r.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pod bezpośrednim zarządem lub przy współzarządzie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178532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0" y="230300"/>
            <a:ext cx="7101720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Zgłoszenie musi być przygotowane zgodnie z niniejszym szablonem, w szczególności strukturą treści prezentacji oraz przekazane Organizatorowi w formacie pliku pdf.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Szablon ma stworzone Układy slajdów, które mogą być wykorzystane wg potrzeb.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 dla poszczególnych obszarów (np. Kontekst i otoczenie pracy, 2 slajdy) jest wartością rekomendowaną. Nie należy jednak przekroczyć łącznej liczby slajdów przewidzianych na wszystkie obszary.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0D74898-685F-8ABB-A224-F45F9A2E9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40D39168-E9A4-2DF0-7800-3057C2D501E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3220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, stacjonarny&#10;&#10;Zawartość wygenerowana przez AI może być niepoprawna.">
            <a:extLst>
              <a:ext uri="{FF2B5EF4-FFF2-40B4-BE49-F238E27FC236}">
                <a16:creationId xmlns:a16="http://schemas.microsoft.com/office/drawing/2014/main" id="{9686AB83-CE71-1B8D-1423-EC8A6BDB695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82966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&#10;&#10;Zawartość wygenerowana przez AI może być niepoprawna.">
            <a:extLst>
              <a:ext uri="{FF2B5EF4-FFF2-40B4-BE49-F238E27FC236}">
                <a16:creationId xmlns:a16="http://schemas.microsoft.com/office/drawing/2014/main" id="{7DA7D75A-F948-0A12-BA45-1C07B90CDB1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776776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, biały&#10;&#10;Zawartość wygenerowana przez AI może być niepoprawna.">
            <a:extLst>
              <a:ext uri="{FF2B5EF4-FFF2-40B4-BE49-F238E27FC236}">
                <a16:creationId xmlns:a16="http://schemas.microsoft.com/office/drawing/2014/main" id="{482973B3-D1C0-2A71-452A-0D0DC3E5BBD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095081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EA0275-25B6-A4EF-5A29-F8A21907B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6F8497F9-BBA1-CB1C-BC2C-53CE4706F4E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931934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4894" y="54500"/>
            <a:ext cx="6943705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Kategoria:		nazwa kategorii zgodnie z regulaminem*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Zgłaszający:		nazwa organizacji zgłaszającej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Tytuł zgłoszenia:	nazwa, oznaczenie Uczestnika (zespołu)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Przedstawiciel(e):	imię, nazwisko, stanowisko przedstawicieli zespołu</a:t>
            </a:r>
          </a:p>
          <a:p>
            <a:pPr marL="114300" indent="0">
              <a:buNone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pl-PL" sz="10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pl-PL" sz="1100" dirty="0">
                <a:solidFill>
                  <a:schemeClr val="tx1"/>
                </a:solidFill>
              </a:rPr>
              <a:t>*  Najlepszy zespół konsultantów, Najlepszy zespół wspierający</a:t>
            </a:r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1FDE00-F30B-4B0A-9042-88B124947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8ACD2699-9D10-D505-8DF9-8702C26BA1E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226864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B859C9-D3B3-CB09-6820-F6C535E6F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&#10;&#10;Zawartość wygenerowana przez AI może być niepoprawna.">
            <a:extLst>
              <a:ext uri="{FF2B5EF4-FFF2-40B4-BE49-F238E27FC236}">
                <a16:creationId xmlns:a16="http://schemas.microsoft.com/office/drawing/2014/main" id="{0B894375-EC90-B561-6EBC-FEF3F1DAC50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57884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20FBCE-44BF-8F5B-2BA0-61B2DE421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materiał, ubrania, zrzut ekranu&#10;&#10;Zawartość wygenerowana przez AI może być niepoprawna.">
            <a:extLst>
              <a:ext uri="{FF2B5EF4-FFF2-40B4-BE49-F238E27FC236}">
                <a16:creationId xmlns:a16="http://schemas.microsoft.com/office/drawing/2014/main" id="{40B5DB72-DFD0-5D88-A576-CED9DFB2F6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86943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8090D0-6A09-DC3F-D44A-02CB6F31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zrzut ekranu, krąg, sztuka, światło&#10;&#10;Zawartość wygenerowana przez AI może być niepoprawna.">
            <a:extLst>
              <a:ext uri="{FF2B5EF4-FFF2-40B4-BE49-F238E27FC236}">
                <a16:creationId xmlns:a16="http://schemas.microsoft.com/office/drawing/2014/main" id="{B26BC6E5-3A93-7C3F-2E33-5BFB714F29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319712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706" y="206237"/>
            <a:ext cx="7682444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Kontekst i otoczenie pracy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pl-PL" dirty="0">
                <a:solidFill>
                  <a:schemeClr val="tx1"/>
                </a:solidFill>
              </a:rPr>
              <a:t>Opis warunków, w których działa Uczestnik.</a:t>
            </a:r>
          </a:p>
          <a:p>
            <a:pPr>
              <a:buClr>
                <a:schemeClr val="tx1"/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uwarunkowań ogólnych pracy Uczestnika, np. umiejscowienie w strukturze organizacyjnej (w tym np. udział w grupach roboczych i projektach), szczególne warunki funkcjonowania w ramach organizacji.</a:t>
            </a:r>
          </a:p>
          <a:p>
            <a:pPr>
              <a:buClr>
                <a:schemeClr val="tx1"/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/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5837" y="230300"/>
            <a:ext cx="700386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Zakres zadań i cele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bg2">
                  <a:lumMod val="50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Cele Uczestnika powinny być opisane zgodnie ze standardami organizacji Zgłaszającego.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Jeśli zostały określone, to powinny być wskazane wartości celów mierzalnych.</a:t>
            </a:r>
          </a:p>
          <a:p>
            <a:pPr>
              <a:buClr>
                <a:schemeClr val="bg2">
                  <a:lumMod val="50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bg2">
                  <a:lumMod val="50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1933" y="164484"/>
            <a:ext cx="6967767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Struktura i role zespołowe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Informacje na temat wielkości i struktury zespołu, w tym ról formalnych i nieformalnych pełnionych przez poszczególnych członków, a także synergii między nimi.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769" y="230300"/>
            <a:ext cx="6691042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Organizacja, narzędzia i techniki pracy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sposobu pracy zespołu i sposobu, w jaki jego członkowie współpracują między sobą oraz z innymi osobami/zespołami w organizacji.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579" y="230300"/>
            <a:ext cx="6606820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Komunikacja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Opis sposobu komunikacji wewnątrz zespołu, jak również komunikacji z interesariuszami zewnętrznymi.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578" y="158111"/>
            <a:ext cx="6582757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Model nauki i rozwoju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Opis działań, dzięki którym zespół rozwija się, tzn. poprawia skuteczność, jakość lub efektywność swojego działania, a także wewnętrzną sprawność działania.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362086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816768" y="230187"/>
            <a:ext cx="6522599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Efekty pracy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Istotne informacje na temat efektów uzyskanych przez zespół, preferowane wyniki w formie liczbowej (KPI) w porównaniu do przyjętych założeń.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632</Words>
  <Application>Microsoft Office PowerPoint</Application>
  <PresentationFormat>Pokaz na ekranie (16:9)</PresentationFormat>
  <Paragraphs>75</Paragraphs>
  <Slides>23</Slides>
  <Notes>8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6" baseType="lpstr">
      <vt:lpstr>Arial</vt:lpstr>
      <vt:lpstr>Montserrat</vt:lpstr>
      <vt:lpstr>Simple Light</vt:lpstr>
      <vt:lpstr>Prezentacja programu PowerPoint</vt:lpstr>
      <vt:lpstr>Identyfikacja zgłoszenia</vt:lpstr>
      <vt:lpstr>Kontekst i otoczenie pracy</vt:lpstr>
      <vt:lpstr>Zakres zadań i cele</vt:lpstr>
      <vt:lpstr>Struktura i role zespołowe</vt:lpstr>
      <vt:lpstr>Organizacja, narzędzia i techniki pracy</vt:lpstr>
      <vt:lpstr>Komunikacja</vt:lpstr>
      <vt:lpstr>Model nauki i rozwoju</vt:lpstr>
      <vt:lpstr>Efekty pracy </vt:lpstr>
      <vt:lpstr>Informacje dodatkowe</vt:lpstr>
      <vt:lpstr>Skład zespołu</vt:lpstr>
      <vt:lpstr>Informacje techniczne i wskazówki</vt:lpstr>
      <vt:lpstr>Ogólne wymagania wobec zgłoszenia</vt:lpstr>
      <vt:lpstr>Wskazówki dot. przygotowania prezentacji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19</cp:revision>
  <dcterms:modified xsi:type="dcterms:W3CDTF">2025-12-22T11:01:43Z</dcterms:modified>
</cp:coreProperties>
</file>