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3"/>
  </p:notesMasterIdLst>
  <p:sldIdLst>
    <p:sldId id="282" r:id="rId2"/>
    <p:sldId id="283" r:id="rId3"/>
    <p:sldId id="284" r:id="rId4"/>
    <p:sldId id="258" r:id="rId5"/>
    <p:sldId id="286" r:id="rId6"/>
    <p:sldId id="287" r:id="rId7"/>
    <p:sldId id="288" r:id="rId8"/>
    <p:sldId id="275" r:id="rId9"/>
    <p:sldId id="271" r:id="rId10"/>
    <p:sldId id="292" r:id="rId11"/>
    <p:sldId id="293" r:id="rId12"/>
    <p:sldId id="291" r:id="rId13"/>
    <p:sldId id="295" r:id="rId14"/>
    <p:sldId id="297" r:id="rId15"/>
    <p:sldId id="298" r:id="rId16"/>
    <p:sldId id="299" r:id="rId17"/>
    <p:sldId id="300" r:id="rId18"/>
    <p:sldId id="301" r:id="rId19"/>
    <p:sldId id="303" r:id="rId20"/>
    <p:sldId id="304" r:id="rId21"/>
    <p:sldId id="305" r:id="rId22"/>
  </p:sldIdLst>
  <p:sldSz cx="9144000" cy="5143500" type="screen16x9"/>
  <p:notesSz cx="6858000" cy="9144000"/>
  <p:embeddedFontLst>
    <p:embeddedFont>
      <p:font typeface="Montserrat" panose="00000500000000000000" pitchFamily="2" charset="-18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725">
          <p15:clr>
            <a:srgbClr val="9AA0A6"/>
          </p15:clr>
        </p15:guide>
        <p15:guide id="4" orient="horz" pos="238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099CF8-FE8C-47C2-9F23-2B5116FF6241}">
  <a:tblStyle styleId="{84099CF8-FE8C-47C2-9F23-2B5116FF62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94" autoAdjust="0"/>
    <p:restoredTop sz="94660"/>
  </p:normalViewPr>
  <p:slideViewPr>
    <p:cSldViewPr snapToGrid="0">
      <p:cViewPr varScale="1">
        <p:scale>
          <a:sx n="94" d="100"/>
          <a:sy n="94" d="100"/>
        </p:scale>
        <p:origin x="86" y="240"/>
      </p:cViewPr>
      <p:guideLst>
        <p:guide orient="horz" pos="1620"/>
        <p:guide pos="2880"/>
        <p:guide orient="horz" pos="2725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3067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458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546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033f4dd5e5_1_8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033f4dd5e5_1_8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41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0b0f5bb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00b0f5bb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ytuł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Nagłówek sekcji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>
                <a:solidFill>
                  <a:srgbClr val="DAC280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uczowe wyróżnie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8AA9BAF-8C5F-7409-7838-EC651D14B62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 smtClean="0"/>
              <a:t>‹#›</a:t>
            </a:fld>
            <a:endParaRPr lang="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0C468E-96D5-E0B3-14BD-705E099C6B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72408" y="1214438"/>
            <a:ext cx="6492875" cy="2863850"/>
          </a:xfrm>
        </p:spPr>
        <p:txBody>
          <a:bodyPr anchor="ctr">
            <a:normAutofit/>
          </a:bodyPr>
          <a:lstStyle>
            <a:lvl1pPr marL="114300" indent="0" algn="ctr">
              <a:buNone/>
              <a:defRPr sz="2400" b="1">
                <a:solidFill>
                  <a:srgbClr val="DAC280"/>
                </a:solidFill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9619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ytuł i treść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DF47927-E88C-04D6-7BCC-9F58319CF9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ylko tytuł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31EF2258-29C4-D62F-F809-88691B48A4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Pusty slajd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18E9885-96A5-2EE2-71C1-E5127CC3CD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60BC06AE-FBC8-AD3F-7FF1-C46A0BFA14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901197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3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8F646C72-91E8-471A-4298-E4BD3D03C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01E59303-F76B-29F5-18B0-49F2148FBC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28235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4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CAFE887-F710-FD1D-7E42-D0E4D75DF6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D491162F-51B5-F123-D90C-768FD176FB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77417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4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63" r:id="rId3"/>
    <p:sldLayoutId id="2147483650" r:id="rId4"/>
    <p:sldLayoutId id="2147483652" r:id="rId5"/>
    <p:sldLayoutId id="2147483658" r:id="rId6"/>
    <p:sldLayoutId id="2147483660" r:id="rId7"/>
    <p:sldLayoutId id="2147483661" r:id="rId8"/>
    <p:sldLayoutId id="214748366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tekst, zrzut ekranu, krąg, logo&#10;&#10;Zawartość wygenerowana przez AI może być niepoprawna.">
            <a:extLst>
              <a:ext uri="{FF2B5EF4-FFF2-40B4-BE49-F238E27FC236}">
                <a16:creationId xmlns:a16="http://schemas.microsoft.com/office/drawing/2014/main" id="{79502C30-E737-EB25-AA94-636E3DF15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42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132EDB-CDAF-0202-1C45-ED15FD50A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Informacje techniczne i wskazówki</a:t>
            </a:r>
          </a:p>
        </p:txBody>
      </p:sp>
    </p:spTree>
    <p:extLst>
      <p:ext uri="{BB962C8B-B14F-4D97-AF65-F5344CB8AC3E}">
        <p14:creationId xmlns:p14="http://schemas.microsoft.com/office/powerpoint/2010/main" val="2791921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CAE7BF4-3B6F-C79B-675D-0D950DB2C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93" y="230300"/>
            <a:ext cx="6873664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Ogólne wymagania wobec zgłoszenia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3AB4A0E-F2F5-8840-3218-51CBFAB38BF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spełniać wymagania formalne określone w regulaminie, w szczególności w rozdziale IV „Zasady przyjmowania zgłoszeń do konkursu”.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Zgłaszającym może być organizacja wskazana w punkcie II.5 regulaminu, która w na zlecenie osób trzecich lub na potrzeby własne prowadziła działania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lub na rzecz jednostek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z wykorzystaniem zasobów na terytorium Rzeczypospolitej Polskiej.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w okresie od 1 stycznia do 31 </a:t>
            </a:r>
            <a:r>
              <a:rPr lang="pl-PL">
                <a:solidFill>
                  <a:schemeClr val="tx1"/>
                </a:solidFill>
              </a:rPr>
              <a:t>grudnia 2025 </a:t>
            </a:r>
            <a:r>
              <a:rPr lang="pl-PL" dirty="0">
                <a:solidFill>
                  <a:schemeClr val="tx1"/>
                </a:solidFill>
              </a:rPr>
              <a:t>r.</a:t>
            </a:r>
          </a:p>
          <a:p>
            <a:pPr lvl="1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W przypadkach, gdy działania były realizowane również poza wskazanym okresem zgłoszenie musi odnosić się jednoznacznie do przebiegu, w szczególności wyników, które zostały osiągnięte w tym okresie.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pod bezpośrednim zarządem lub przy współzarządzie Zgłaszającego.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zostanie ocenione przez Jury z uwzględnieniem kryteriów oceny danej kategorii wskazanych w załączniku nr 1 do regulaminu.</a:t>
            </a:r>
          </a:p>
        </p:txBody>
      </p:sp>
    </p:spTree>
    <p:extLst>
      <p:ext uri="{BB962C8B-B14F-4D97-AF65-F5344CB8AC3E}">
        <p14:creationId xmlns:p14="http://schemas.microsoft.com/office/powerpoint/2010/main" val="1288828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9186" y="230300"/>
            <a:ext cx="6751199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Wskazówki dot. przygotowania prezentacji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Zgłoszenie musi być przygotowane zgodnie z niniejszym szablonem, w szczególności strukturą treści prezentacji oraz przekazane Organizatorowi w formacie pliku pdf.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Szablon ma stworzone Układy slajdów, które mogą być wykorzystane wg potrzeb.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 dla poszczególnych obszarów (np. Kontekst i otoczenie pracy, 2 slajdy) jest wartością rekomendowaną. Nie należy jednak przekroczyć łącznej liczby slajdów przewidzianych na wszystkie obszary.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Materiały multimedialne lub rozbudowane załączniki mogą być dołączone do prezentacji w formie linków na slajdach lub jako załączniki (odrębne pliki) do prezentacji. Pamiętaj jednak, że te materiały mają charakter uzupełniający i nie stanowią głównej treści zgłoszenia.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5187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0D74898-685F-8ABB-A224-F45F9A2E9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40D39168-E9A4-2DF0-7800-3057C2D501E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3220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E09F94-92B4-FE76-1F8C-C33F08909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, stacjonarny&#10;&#10;Zawartość wygenerowana przez AI może być niepoprawna.">
            <a:extLst>
              <a:ext uri="{FF2B5EF4-FFF2-40B4-BE49-F238E27FC236}">
                <a16:creationId xmlns:a16="http://schemas.microsoft.com/office/drawing/2014/main" id="{9686AB83-CE71-1B8D-1423-EC8A6BDB695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82966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32F418C5-9021-6360-024D-3FA5EE578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&#10;&#10;Zawartość wygenerowana przez AI może być niepoprawna.">
            <a:extLst>
              <a:ext uri="{FF2B5EF4-FFF2-40B4-BE49-F238E27FC236}">
                <a16:creationId xmlns:a16="http://schemas.microsoft.com/office/drawing/2014/main" id="{7DA7D75A-F948-0A12-BA45-1C07B90CDB1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776776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54F76C54-830D-218A-923C-0F4A76C1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, biały&#10;&#10;Zawartość wygenerowana przez AI może być niepoprawna.">
            <a:extLst>
              <a:ext uri="{FF2B5EF4-FFF2-40B4-BE49-F238E27FC236}">
                <a16:creationId xmlns:a16="http://schemas.microsoft.com/office/drawing/2014/main" id="{482973B3-D1C0-2A71-452A-0D0DC3E5BBD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095081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EA0275-25B6-A4EF-5A29-F8A21907B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6F8497F9-BBA1-CB1C-BC2C-53CE4706F4E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931934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1FDE00-F30B-4B0A-9042-88B124947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8ACD2699-9D10-D505-8DF9-8702C26BA1E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2268645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B859C9-D3B3-CB09-6820-F6C535E6F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&#10;&#10;Zawartość wygenerowana przez AI może być niepoprawna.">
            <a:extLst>
              <a:ext uri="{FF2B5EF4-FFF2-40B4-BE49-F238E27FC236}">
                <a16:creationId xmlns:a16="http://schemas.microsoft.com/office/drawing/2014/main" id="{0B894375-EC90-B561-6EBC-FEF3F1DAC50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57884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450819D3-1685-8654-8A19-10775F538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692" y="230300"/>
            <a:ext cx="7118593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Identyfikacja zgłoszenia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F02057C-332C-265A-2E2D-6CDF818315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Kategoria:		Najlepszy trener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Zgłaszający:		nazwa organizacji zgłaszającej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Tytuł zgłoszenia:	imię, nazwisko, stanowisko Uczestnika (trenera)</a:t>
            </a:r>
          </a:p>
        </p:txBody>
      </p:sp>
    </p:spTree>
    <p:extLst>
      <p:ext uri="{BB962C8B-B14F-4D97-AF65-F5344CB8AC3E}">
        <p14:creationId xmlns:p14="http://schemas.microsoft.com/office/powerpoint/2010/main" val="179802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20FBCE-44BF-8F5B-2BA0-61B2DE421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materiał, ubrania, zrzut ekranu&#10;&#10;Zawartość wygenerowana przez AI może być niepoprawna.">
            <a:extLst>
              <a:ext uri="{FF2B5EF4-FFF2-40B4-BE49-F238E27FC236}">
                <a16:creationId xmlns:a16="http://schemas.microsoft.com/office/drawing/2014/main" id="{40B5DB72-DFD0-5D88-A576-CED9DFB2F65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86943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8090D0-6A09-DC3F-D44A-02CB6F31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zrzut ekranu, krąg, sztuka, światło&#10;&#10;Zawartość wygenerowana przez AI może być niepoprawna.">
            <a:extLst>
              <a:ext uri="{FF2B5EF4-FFF2-40B4-BE49-F238E27FC236}">
                <a16:creationId xmlns:a16="http://schemas.microsoft.com/office/drawing/2014/main" id="{B26BC6E5-3A93-7C3F-2E33-5BFB714F29C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319712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E6F50A14-1E77-A077-B2DF-AF2ECDFB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71" y="230300"/>
            <a:ext cx="7224729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Kontekst i otoczenie pracy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AFF77D0-EE0A-4759-43EA-63C0BABDDB1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Opis warunków, w których działa Uczestnik.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Istotne informacje na temat uwarunkowań ogólnych pracy Uczestnika, np. umiejscowienie w strukturze organizacyjnej (w tym np. udział w grupach roboczych i projektach), szczególne warunki funkcjonowania w ramach organizacji.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1519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2857" y="230300"/>
            <a:ext cx="6979799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Odpowiedzialność i cele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Cele Uczestnika powinny być opisane zgodnie ze standardami organizacji Zgłaszającego.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Jeśli zostały określone, to powinny być wskazane wartości celów mierzalnych.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230300"/>
            <a:ext cx="7012456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Zasoby podlegające działaniom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Informacje na temat zasobów, na których działania Uczestnik ma wpływ poprzez realizację swoich zadań.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4252634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364" y="230300"/>
            <a:ext cx="7094100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Narzędzia i techniki pracy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Istotne informacje na temat sposobu pracy i narzędzi, które Uczestnik wykorzystuje do realizacji postawionych celów (zarówno narzędzi firmowych, jak i osobistych; np. technologie, koncepcje, urządzenia, itd.).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3442385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230300"/>
            <a:ext cx="7085936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Kompetencje i umiejętności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Informacje na temat kompetencji i umiejętności Uczestnika istotnych z punktu widzenia realizowanych zadań i celów, które osiąga.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W szczególności opis modelu komunikacji i współpracy z innymi osobami w organizacji, a także model nauki i rozwoju.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2307723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1575706" y="230187"/>
            <a:ext cx="7004293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Efekty pracy </a:t>
            </a:r>
          </a:p>
        </p:txBody>
      </p:sp>
      <p:sp>
        <p:nvSpPr>
          <p:cNvPr id="100" name="Google Shape;100;p1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Istotne informacje na temat efektów uzyskanych przez Uczestnika, preferowane wyniki w formie liczbowej (KPI) w porównaniu do przyjętych założeń.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1666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>
            <a:spLocks noGrp="1"/>
          </p:cNvSpPr>
          <p:nvPr>
            <p:ph type="title"/>
          </p:nvPr>
        </p:nvSpPr>
        <p:spPr>
          <a:xfrm>
            <a:off x="1616528" y="230187"/>
            <a:ext cx="6775693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Informacje dodatkowe</a:t>
            </a:r>
          </a:p>
        </p:txBody>
      </p:sp>
      <p:sp>
        <p:nvSpPr>
          <p:cNvPr id="240" name="Google Shape;240;p2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Inne informacje istotne z punktu widzenia oceny zgłoszenia, które chce przedstawić Zgłaszający.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W szczególności informacje o wyjątkowych osiągnięciach Uczestnika.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4</a:t>
            </a:r>
          </a:p>
          <a:p>
            <a:pPr lvl="0"/>
            <a:endParaRPr lang="pl-PL" dirty="0"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571</Words>
  <Application>Microsoft Office PowerPoint</Application>
  <PresentationFormat>Pokaz na ekranie (16:9)</PresentationFormat>
  <Paragraphs>56</Paragraphs>
  <Slides>21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4" baseType="lpstr">
      <vt:lpstr>Arial</vt:lpstr>
      <vt:lpstr>Montserrat</vt:lpstr>
      <vt:lpstr>Simple Light</vt:lpstr>
      <vt:lpstr>Prezentacja programu PowerPoint</vt:lpstr>
      <vt:lpstr>Identyfikacja zgłoszenia</vt:lpstr>
      <vt:lpstr>Kontekst i otoczenie pracy</vt:lpstr>
      <vt:lpstr>Odpowiedzialność i cele</vt:lpstr>
      <vt:lpstr>Zasoby podlegające działaniom</vt:lpstr>
      <vt:lpstr>Narzędzia i techniki pracy</vt:lpstr>
      <vt:lpstr>Kompetencje i umiejętności</vt:lpstr>
      <vt:lpstr>Efekty pracy </vt:lpstr>
      <vt:lpstr>Informacje dodatkowe</vt:lpstr>
      <vt:lpstr>Informacje techniczne i wskazówki</vt:lpstr>
      <vt:lpstr>Ogólne wymagania wobec zgłoszenia</vt:lpstr>
      <vt:lpstr>Wskazówki dot. przygotowania prezentacji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cp:lastModifiedBy>Aleksandra Skarżyńska</cp:lastModifiedBy>
  <cp:revision>18</cp:revision>
  <dcterms:modified xsi:type="dcterms:W3CDTF">2025-12-22T11:01:18Z</dcterms:modified>
</cp:coreProperties>
</file>